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86" r:id="rId3"/>
  </p:sldMasterIdLst>
  <p:sldIdLst>
    <p:sldId id="256" r:id="rId4"/>
    <p:sldId id="257" r:id="rId5"/>
    <p:sldId id="258" r:id="rId6"/>
  </p:sldIdLst>
  <p:sldSz cx="11520488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B82057-0F82-4A1C-8D8B-DE14BC6A2A26}" v="3" dt="2022-10-27T22:38:33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 Plan_Jung Hwang" userId="9b0589c9-2cfc-4e4f-9575-73e2d054aeab" providerId="ADAL" clId="{44B82057-0F82-4A1C-8D8B-DE14BC6A2A26}"/>
    <pc:docChg chg="custSel addSld delSld modSld sldOrd addMainMaster modMainMaster">
      <pc:chgData name="The Plan_Jung Hwang" userId="9b0589c9-2cfc-4e4f-9575-73e2d054aeab" providerId="ADAL" clId="{44B82057-0F82-4A1C-8D8B-DE14BC6A2A26}" dt="2022-10-27T22:38:52.248" v="28"/>
      <pc:docMkLst>
        <pc:docMk/>
      </pc:docMkLst>
      <pc:sldChg chg="delSp modSp mod">
        <pc:chgData name="The Plan_Jung Hwang" userId="9b0589c9-2cfc-4e4f-9575-73e2d054aeab" providerId="ADAL" clId="{44B82057-0F82-4A1C-8D8B-DE14BC6A2A26}" dt="2022-10-27T22:37:34.233" v="3" actId="478"/>
        <pc:sldMkLst>
          <pc:docMk/>
          <pc:sldMk cId="3268596171" sldId="256"/>
        </pc:sldMkLst>
        <pc:picChg chg="del mod">
          <ac:chgData name="The Plan_Jung Hwang" userId="9b0589c9-2cfc-4e4f-9575-73e2d054aeab" providerId="ADAL" clId="{44B82057-0F82-4A1C-8D8B-DE14BC6A2A26}" dt="2022-10-27T22:37:34.233" v="3" actId="478"/>
          <ac:picMkLst>
            <pc:docMk/>
            <pc:sldMk cId="3268596171" sldId="256"/>
            <ac:picMk id="3" creationId="{A11176B0-121C-6CE5-28AF-464C9781F56F}"/>
          </ac:picMkLst>
        </pc:picChg>
      </pc:sldChg>
      <pc:sldChg chg="del">
        <pc:chgData name="The Plan_Jung Hwang" userId="9b0589c9-2cfc-4e4f-9575-73e2d054aeab" providerId="ADAL" clId="{44B82057-0F82-4A1C-8D8B-DE14BC6A2A26}" dt="2022-10-27T22:37:32.529" v="2" actId="47"/>
        <pc:sldMkLst>
          <pc:docMk/>
          <pc:sldMk cId="3082369797" sldId="257"/>
        </pc:sldMkLst>
      </pc:sldChg>
      <pc:sldChg chg="new ord">
        <pc:chgData name="The Plan_Jung Hwang" userId="9b0589c9-2cfc-4e4f-9575-73e2d054aeab" providerId="ADAL" clId="{44B82057-0F82-4A1C-8D8B-DE14BC6A2A26}" dt="2022-10-27T22:38:52.248" v="28"/>
        <pc:sldMkLst>
          <pc:docMk/>
          <pc:sldMk cId="3444931833" sldId="257"/>
        </pc:sldMkLst>
      </pc:sldChg>
      <pc:sldChg chg="new">
        <pc:chgData name="The Plan_Jung Hwang" userId="9b0589c9-2cfc-4e4f-9575-73e2d054aeab" providerId="ADAL" clId="{44B82057-0F82-4A1C-8D8B-DE14BC6A2A26}" dt="2022-10-27T22:38:47.399" v="26" actId="680"/>
        <pc:sldMkLst>
          <pc:docMk/>
          <pc:sldMk cId="1968496526" sldId="258"/>
        </pc:sldMkLst>
      </pc:sldChg>
      <pc:sldChg chg="del">
        <pc:chgData name="The Plan_Jung Hwang" userId="9b0589c9-2cfc-4e4f-9575-73e2d054aeab" providerId="ADAL" clId="{44B82057-0F82-4A1C-8D8B-DE14BC6A2A26}" dt="2022-10-27T22:37:31.858" v="1" actId="47"/>
        <pc:sldMkLst>
          <pc:docMk/>
          <pc:sldMk cId="2973977890" sldId="258"/>
        </pc:sldMkLst>
      </pc:sldChg>
      <pc:sldMasterChg chg="addSp modSp mod delSldLayout">
        <pc:chgData name="The Plan_Jung Hwang" userId="9b0589c9-2cfc-4e4f-9575-73e2d054aeab" providerId="ADAL" clId="{44B82057-0F82-4A1C-8D8B-DE14BC6A2A26}" dt="2022-10-27T22:38:02.818" v="16" actId="2696"/>
        <pc:sldMasterMkLst>
          <pc:docMk/>
          <pc:sldMasterMk cId="4086808524" sldId="2147483672"/>
        </pc:sldMasterMkLst>
        <pc:picChg chg="add mod">
          <ac:chgData name="The Plan_Jung Hwang" userId="9b0589c9-2cfc-4e4f-9575-73e2d054aeab" providerId="ADAL" clId="{44B82057-0F82-4A1C-8D8B-DE14BC6A2A26}" dt="2022-10-27T22:37:57.504" v="6" actId="962"/>
          <ac:picMkLst>
            <pc:docMk/>
            <pc:sldMasterMk cId="4086808524" sldId="2147483672"/>
            <ac:picMk id="8" creationId="{3C333685-6165-20D2-212F-8DC69590F3E7}"/>
          </ac:picMkLst>
        </pc:picChg>
        <pc:sldLayoutChg chg="del">
          <pc:chgData name="The Plan_Jung Hwang" userId="9b0589c9-2cfc-4e4f-9575-73e2d054aeab" providerId="ADAL" clId="{44B82057-0F82-4A1C-8D8B-DE14BC6A2A26}" dt="2022-10-27T22:38:00.123" v="7" actId="2696"/>
          <pc:sldLayoutMkLst>
            <pc:docMk/>
            <pc:sldMasterMk cId="4086808524" sldId="2147483672"/>
            <pc:sldLayoutMk cId="4179800538" sldId="2147483674"/>
          </pc:sldLayoutMkLst>
        </pc:sldLayoutChg>
        <pc:sldLayoutChg chg="del">
          <pc:chgData name="The Plan_Jung Hwang" userId="9b0589c9-2cfc-4e4f-9575-73e2d054aeab" providerId="ADAL" clId="{44B82057-0F82-4A1C-8D8B-DE14BC6A2A26}" dt="2022-10-27T22:38:00.379" v="8" actId="2696"/>
          <pc:sldLayoutMkLst>
            <pc:docMk/>
            <pc:sldMasterMk cId="4086808524" sldId="2147483672"/>
            <pc:sldLayoutMk cId="3665523144" sldId="2147483675"/>
          </pc:sldLayoutMkLst>
        </pc:sldLayoutChg>
        <pc:sldLayoutChg chg="del">
          <pc:chgData name="The Plan_Jung Hwang" userId="9b0589c9-2cfc-4e4f-9575-73e2d054aeab" providerId="ADAL" clId="{44B82057-0F82-4A1C-8D8B-DE14BC6A2A26}" dt="2022-10-27T22:38:00.519" v="9" actId="2696"/>
          <pc:sldLayoutMkLst>
            <pc:docMk/>
            <pc:sldMasterMk cId="4086808524" sldId="2147483672"/>
            <pc:sldLayoutMk cId="2629829959" sldId="2147483676"/>
          </pc:sldLayoutMkLst>
        </pc:sldLayoutChg>
        <pc:sldLayoutChg chg="del">
          <pc:chgData name="The Plan_Jung Hwang" userId="9b0589c9-2cfc-4e4f-9575-73e2d054aeab" providerId="ADAL" clId="{44B82057-0F82-4A1C-8D8B-DE14BC6A2A26}" dt="2022-10-27T22:38:00.713" v="10" actId="2696"/>
          <pc:sldLayoutMkLst>
            <pc:docMk/>
            <pc:sldMasterMk cId="4086808524" sldId="2147483672"/>
            <pc:sldLayoutMk cId="2237466754" sldId="2147483677"/>
          </pc:sldLayoutMkLst>
        </pc:sldLayoutChg>
        <pc:sldLayoutChg chg="del">
          <pc:chgData name="The Plan_Jung Hwang" userId="9b0589c9-2cfc-4e4f-9575-73e2d054aeab" providerId="ADAL" clId="{44B82057-0F82-4A1C-8D8B-DE14BC6A2A26}" dt="2022-10-27T22:38:00.907" v="11" actId="2696"/>
          <pc:sldLayoutMkLst>
            <pc:docMk/>
            <pc:sldMasterMk cId="4086808524" sldId="2147483672"/>
            <pc:sldLayoutMk cId="1117150205" sldId="2147483678"/>
          </pc:sldLayoutMkLst>
        </pc:sldLayoutChg>
        <pc:sldLayoutChg chg="del">
          <pc:chgData name="The Plan_Jung Hwang" userId="9b0589c9-2cfc-4e4f-9575-73e2d054aeab" providerId="ADAL" clId="{44B82057-0F82-4A1C-8D8B-DE14BC6A2A26}" dt="2022-10-27T22:38:01.114" v="12" actId="2696"/>
          <pc:sldLayoutMkLst>
            <pc:docMk/>
            <pc:sldMasterMk cId="4086808524" sldId="2147483672"/>
            <pc:sldLayoutMk cId="395402213" sldId="2147483679"/>
          </pc:sldLayoutMkLst>
        </pc:sldLayoutChg>
        <pc:sldLayoutChg chg="del">
          <pc:chgData name="The Plan_Jung Hwang" userId="9b0589c9-2cfc-4e4f-9575-73e2d054aeab" providerId="ADAL" clId="{44B82057-0F82-4A1C-8D8B-DE14BC6A2A26}" dt="2022-10-27T22:38:01.603" v="13" actId="2696"/>
          <pc:sldLayoutMkLst>
            <pc:docMk/>
            <pc:sldMasterMk cId="4086808524" sldId="2147483672"/>
            <pc:sldLayoutMk cId="4044267891" sldId="2147483680"/>
          </pc:sldLayoutMkLst>
        </pc:sldLayoutChg>
        <pc:sldLayoutChg chg="del">
          <pc:chgData name="The Plan_Jung Hwang" userId="9b0589c9-2cfc-4e4f-9575-73e2d054aeab" providerId="ADAL" clId="{44B82057-0F82-4A1C-8D8B-DE14BC6A2A26}" dt="2022-10-27T22:38:01.823" v="14" actId="2696"/>
          <pc:sldLayoutMkLst>
            <pc:docMk/>
            <pc:sldMasterMk cId="4086808524" sldId="2147483672"/>
            <pc:sldLayoutMk cId="789016350" sldId="2147483681"/>
          </pc:sldLayoutMkLst>
        </pc:sldLayoutChg>
        <pc:sldLayoutChg chg="del">
          <pc:chgData name="The Plan_Jung Hwang" userId="9b0589c9-2cfc-4e4f-9575-73e2d054aeab" providerId="ADAL" clId="{44B82057-0F82-4A1C-8D8B-DE14BC6A2A26}" dt="2022-10-27T22:38:02.302" v="15" actId="2696"/>
          <pc:sldLayoutMkLst>
            <pc:docMk/>
            <pc:sldMasterMk cId="4086808524" sldId="2147483672"/>
            <pc:sldLayoutMk cId="2555407176" sldId="2147483682"/>
          </pc:sldLayoutMkLst>
        </pc:sldLayoutChg>
        <pc:sldLayoutChg chg="del">
          <pc:chgData name="The Plan_Jung Hwang" userId="9b0589c9-2cfc-4e4f-9575-73e2d054aeab" providerId="ADAL" clId="{44B82057-0F82-4A1C-8D8B-DE14BC6A2A26}" dt="2022-10-27T22:38:02.818" v="16" actId="2696"/>
          <pc:sldLayoutMkLst>
            <pc:docMk/>
            <pc:sldMasterMk cId="4086808524" sldId="2147483672"/>
            <pc:sldLayoutMk cId="2835560685" sldId="2147483683"/>
          </pc:sldLayoutMkLst>
        </pc:sldLayoutChg>
      </pc:sldMasterChg>
      <pc:sldMasterChg chg="addSp modSp new mod addSldLayout">
        <pc:chgData name="The Plan_Jung Hwang" userId="9b0589c9-2cfc-4e4f-9575-73e2d054aeab" providerId="ADAL" clId="{44B82057-0F82-4A1C-8D8B-DE14BC6A2A26}" dt="2022-10-27T22:38:22.891" v="20" actId="962"/>
        <pc:sldMasterMkLst>
          <pc:docMk/>
          <pc:sldMasterMk cId="3121518156" sldId="2147483674"/>
        </pc:sldMasterMkLst>
        <pc:picChg chg="add mod">
          <ac:chgData name="The Plan_Jung Hwang" userId="9b0589c9-2cfc-4e4f-9575-73e2d054aeab" providerId="ADAL" clId="{44B82057-0F82-4A1C-8D8B-DE14BC6A2A26}" dt="2022-10-27T22:38:22.891" v="20" actId="962"/>
          <ac:picMkLst>
            <pc:docMk/>
            <pc:sldMasterMk cId="3121518156" sldId="2147483674"/>
            <ac:picMk id="8" creationId="{9CAAE1A7-18D3-E9C4-1081-80997139CF5B}"/>
          </ac:picMkLst>
        </pc:pic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774834283" sldId="2147483675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3216339229" sldId="2147483676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3344845252" sldId="2147483677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1644475685" sldId="2147483678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1962460110" sldId="2147483679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2924093111" sldId="2147483680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4116082397" sldId="2147483681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1684991105" sldId="2147483682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2483330974" sldId="2147483683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1910440943" sldId="2147483684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14.182" v="17" actId="6938"/>
          <pc:sldLayoutMkLst>
            <pc:docMk/>
            <pc:sldMasterMk cId="3121518156" sldId="2147483674"/>
            <pc:sldLayoutMk cId="2855399776" sldId="2147483685"/>
          </pc:sldLayoutMkLst>
        </pc:sldLayoutChg>
      </pc:sldMasterChg>
      <pc:sldMasterChg chg="addSp modSp new mod addSldLayout">
        <pc:chgData name="The Plan_Jung Hwang" userId="9b0589c9-2cfc-4e4f-9575-73e2d054aeab" providerId="ADAL" clId="{44B82057-0F82-4A1C-8D8B-DE14BC6A2A26}" dt="2022-10-27T22:38:34.357" v="24" actId="962"/>
        <pc:sldMasterMkLst>
          <pc:docMk/>
          <pc:sldMasterMk cId="903826295" sldId="2147483686"/>
        </pc:sldMasterMkLst>
        <pc:picChg chg="add mod">
          <ac:chgData name="The Plan_Jung Hwang" userId="9b0589c9-2cfc-4e4f-9575-73e2d054aeab" providerId="ADAL" clId="{44B82057-0F82-4A1C-8D8B-DE14BC6A2A26}" dt="2022-10-27T22:38:34.357" v="24" actId="962"/>
          <ac:picMkLst>
            <pc:docMk/>
            <pc:sldMasterMk cId="903826295" sldId="2147483686"/>
            <ac:picMk id="8" creationId="{DDF7FA9D-2845-271D-B99D-180D8BE2AADB}"/>
          </ac:picMkLst>
        </pc:pic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214960322" sldId="2147483687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656103908" sldId="2147483688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1790460298" sldId="2147483689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4052709408" sldId="2147483690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1858118040" sldId="2147483691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2920090836" sldId="2147483692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553333955" sldId="2147483693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3510219543" sldId="2147483694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3413676292" sldId="2147483695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3298912792" sldId="2147483696"/>
          </pc:sldLayoutMkLst>
        </pc:sldLayoutChg>
        <pc:sldLayoutChg chg="new replId">
          <pc:chgData name="The Plan_Jung Hwang" userId="9b0589c9-2cfc-4e4f-9575-73e2d054aeab" providerId="ADAL" clId="{44B82057-0F82-4A1C-8D8B-DE14BC6A2A26}" dt="2022-10-27T22:38:28.547" v="21" actId="6938"/>
          <pc:sldLayoutMkLst>
            <pc:docMk/>
            <pc:sldMasterMk cId="903826295" sldId="2147483686"/>
            <pc:sldLayoutMk cId="1969804136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1414125"/>
            <a:ext cx="9792415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4538401"/>
            <a:ext cx="8640366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14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87120-AA49-E512-7F73-AAE79CF3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576263"/>
            <a:ext cx="371475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E810C-BC6B-EA61-F6E7-397B37D1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7438" y="1244600"/>
            <a:ext cx="5832475" cy="6140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E5070-442C-7B48-E771-7B2AF6A0C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2592388"/>
            <a:ext cx="371475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C3D88-6B8F-FDF1-A560-CCEEE058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D8D05-965C-29D0-CC8F-4D3E7805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89978-3D2E-1290-D2C4-216FA2CC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3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3508-31F6-D409-8DA2-12B3D232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BE682-7E3D-8154-886F-8D8B9E627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2DF15-969D-2922-EA3B-46505688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BEDB-8DEA-3E0F-D49E-3214F9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ABC6-AA3E-7C81-1725-B95F94FF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0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5C580-C710-F50E-3A79-30E3B4A6F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45475" y="460375"/>
            <a:ext cx="2482850" cy="732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5CF8F-9B4B-A891-4819-4673D7DE7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92163" y="460375"/>
            <a:ext cx="7300912" cy="732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B1BFC-579F-4573-D86C-11C32C06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B721-E45A-FB7A-C774-9BA2A307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0C581-2706-F2E8-36E6-66108A9F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9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F3D79-A870-EFED-CF66-5B161B67E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863" y="1414463"/>
            <a:ext cx="8640762" cy="3008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0AA5F-12EF-C20A-4973-E01536246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863" y="4538663"/>
            <a:ext cx="8640762" cy="20859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AD5BF-8ECA-71C8-544A-62F57B8A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C08A9-0895-AAC5-FE36-58C707EF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A95C0-D508-84A8-417C-C5B01390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38D1-0805-CA60-93AB-B2E3D8BA7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E5C7E-3E3E-3B80-0CB0-0BEFC9C4E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819E5-30CB-A3CD-728C-90F105B6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2B416-1690-F458-C17A-524FBCF4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3F93-B466-8450-FDDC-67322433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0BAA-FD34-B086-ABB1-207ADEC2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2154238"/>
            <a:ext cx="9936162" cy="3594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8368E-A645-77F7-A734-DC072A369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5783263"/>
            <a:ext cx="9936162" cy="1889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FEB11-E032-70C5-CF42-345F1AF8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28A24-F21B-2E9F-CD69-C0A1A97B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E445C-3074-6688-61A6-6AD32715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6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A4FC-3458-94B3-B264-36F49A32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2BBE7-A89F-4002-DC2B-C4EEB7DEA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2163" y="2300288"/>
            <a:ext cx="4891087" cy="548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AFA3F-8FCF-411E-8AA8-C6355396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650" y="2300288"/>
            <a:ext cx="4892675" cy="548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CFDE9-584D-1BFD-36AC-9A1C3C32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0686D-AE14-268B-1C6E-A11288F7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62566-10A8-D62A-55E2-27F7FEBB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AF81-9702-E0A7-4B91-11CD35CF0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60375"/>
            <a:ext cx="9936163" cy="167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3C9C-8546-673F-924F-DBA059037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0" y="2117725"/>
            <a:ext cx="4873625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0B123-594E-DEE5-C596-4443B8D0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750" y="3155950"/>
            <a:ext cx="4873625" cy="4643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2F5E7-4829-5EE4-22B4-28D94EC0F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2475" y="2117725"/>
            <a:ext cx="4897438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42B86F-84E6-ACE6-AD6B-3418A4857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2475" y="3155950"/>
            <a:ext cx="4897438" cy="4643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5B1E1D-C5F3-8A6C-A2A6-2B40267F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F9D4BC-C794-28F5-6A2E-56674E48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89D29D-2504-50B0-AE47-07B98D6B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1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DF01-7F11-98B7-37D1-1A24F478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D6A99-41F8-0385-BFCB-A493FBCF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2A3F1-939F-8C69-B3CA-24FF1D19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C2C7D-6711-1F15-6B94-6FCC08E0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0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FA0FFB-CC41-5AC9-A42D-D03728D99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36911-59B5-D18C-C022-F612D62C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BB167-83F8-1A78-5212-2094236A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680D-0B6E-4E0A-046D-0C7E3C831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863" y="1414463"/>
            <a:ext cx="8640762" cy="3008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B4450-99FE-B16D-7F08-CD007F931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863" y="4538663"/>
            <a:ext cx="8640762" cy="20859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C7508-F88C-F9B9-BCB3-72B25EF3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3C94B-CFD9-65F1-E4A5-4FADD0EC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C47A6-56ED-6B86-4BB6-41620A2C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4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4686-11FC-0192-A505-0EEA4B50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576263"/>
            <a:ext cx="371475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B4186-7FDA-70DD-7E3E-9EB406F5B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438" y="1244600"/>
            <a:ext cx="5832475" cy="614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DCFA0-183A-4845-3788-ACAB2041C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2592388"/>
            <a:ext cx="371475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7E123-09B2-31AA-F18C-23A51A99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3D3F7-EB6C-272E-F6E8-E91F08BD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73677-1ABC-1B49-DF5D-4254A49F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19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6532-8C21-3E31-7DF4-4FE2EA8BD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576263"/>
            <a:ext cx="371475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6A3CD-E237-CC16-00AF-6C3BC91EA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7438" y="1244600"/>
            <a:ext cx="5832475" cy="6140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DAD4B-60F6-F8C8-3588-94C7C3AB8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2592388"/>
            <a:ext cx="371475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CDDB7-161E-EE35-AB4B-DEBAB90A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1E7D1-DAF7-842D-D522-3CA86D11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CDC0E-88B3-6487-3E52-7EBD9E47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6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E98F-17B6-A8F2-927A-703C7911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EAF03-EA65-B4E9-38F3-85A07D289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E8F7D-601F-99B2-BFAD-07FA6264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9D97-3B2D-6540-91BD-AD5120F8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467F9-AD58-59FB-3C17-1E4C5C83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2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F9C6E-D031-47A5-2B7A-52EEC7221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45475" y="460375"/>
            <a:ext cx="2482850" cy="732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8D8BD-E5E3-74CB-7EF2-E0737C342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92163" y="460375"/>
            <a:ext cx="7300912" cy="732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A2119-2A91-697A-F566-0A2C2257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AC9FB-832C-57A4-3A2E-126AA581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C5609-22B2-E8FE-B2E3-F4F4C7A1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59B7-D23D-E649-34DF-9E5742D3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D4AF-E66A-26E5-9E5C-98E7C46F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3DAEE-D360-3769-EB34-468E95EB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36615-ACBF-1D42-E3AE-173075F9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0FBF-57C9-23F0-AD40-1DE0AE93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8373-9B7E-D9D0-AC17-61024286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2154238"/>
            <a:ext cx="9936162" cy="3594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0C66A-0B4D-252C-B56C-F0888169A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5783263"/>
            <a:ext cx="9936162" cy="1889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6F576-DC48-2028-D1CE-C4ECF475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F117B-B048-B0B2-824D-0A9F93639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578D-9893-2E98-E7D0-54BADE6C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C058-36ED-6F0E-17E8-8ADBC9B3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267E-5BC7-4DCF-97C7-1BA116263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2163" y="2300288"/>
            <a:ext cx="4891087" cy="548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61E5-96BF-8367-F2EF-01E5BF11D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650" y="2300288"/>
            <a:ext cx="4892675" cy="5481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7453F-1747-7774-E8BE-637BB8F4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1F043-1190-B06A-F530-E95A5CD1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3DD21-B9E1-3542-892E-14C9E1E9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05A9-3CEA-FE1B-3E16-B797E4A4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60375"/>
            <a:ext cx="9936163" cy="167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5823A-A131-09E1-8DAA-5EA7718B7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0" y="2117725"/>
            <a:ext cx="4873625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8A998-C10B-CB54-2F81-9210EDBE0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750" y="3155950"/>
            <a:ext cx="4873625" cy="4643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C0B87-6440-C8F9-34F7-A2843C946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2475" y="2117725"/>
            <a:ext cx="4897438" cy="1038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C2059-D0A3-38FB-3D76-F89F36401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2475" y="3155950"/>
            <a:ext cx="4897438" cy="4643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3B21B-E22A-E379-0849-620D0796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66008-6B49-927F-B7C2-31DC1A8E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2C946-0F64-A8B9-B3EF-D01E2C96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6234B-6A8D-E4F3-D22D-892AEE46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9DCFF-43EF-74B0-7B11-BB7DC463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B4830-7A0F-94E0-34EE-EE155258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E050-075A-714A-24AD-77BC9B17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15A18-08ED-290D-D3FC-AE806D8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826863-4A19-F3F8-0D5B-6DD3D3EA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AC83F-6B4D-1C67-F3A5-C655C623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8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67C3-58DA-D43E-70D8-466C2D98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576263"/>
            <a:ext cx="3714750" cy="2016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5541-45C4-075A-5AF9-00164500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438" y="1244600"/>
            <a:ext cx="5832475" cy="614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06E86-904E-97BA-4646-D1213E92D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2592388"/>
            <a:ext cx="3714750" cy="48021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90E6A-AC3D-389B-9209-780A14FB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E9BD6-573F-7E3B-19EE-C0C51C7D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2A43C-9CB4-68DE-2728-8EED1D76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9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460043"/>
            <a:ext cx="993642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2300203"/>
            <a:ext cx="993642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C09F-97D8-492A-9E40-52C1D7AE8238}" type="datetimeFigureOut">
              <a:rPr lang="ko-KR" altLang="en-US" smtClean="0"/>
              <a:t>2022-10-28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8008709"/>
            <a:ext cx="388816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Picture 7" descr="A screenshot of a video game&#10;&#10;Description automatically generated">
            <a:extLst>
              <a:ext uri="{FF2B5EF4-FFF2-40B4-BE49-F238E27FC236}">
                <a16:creationId xmlns:a16="http://schemas.microsoft.com/office/drawing/2014/main" id="{3C333685-6165-20D2-212F-8DC69590F3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" y="0"/>
            <a:ext cx="11516861" cy="864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0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152053" rtl="0" eaLnBrk="1" latinLnBrk="1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1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1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2FD08-048E-DCAE-407A-C1D5965E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460375"/>
            <a:ext cx="9936162" cy="167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171B7-8D46-0B40-BBA4-E91C02CCF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163" y="2300288"/>
            <a:ext cx="9936162" cy="5481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7DE65-6EDE-2B5E-8534-8FE657419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2163" y="8008938"/>
            <a:ext cx="2592387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F51D-677C-4B51-8E88-1618CA79ADCC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F1A7-63B9-4A6C-5480-B390F5AFB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6350" y="8008938"/>
            <a:ext cx="3887788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9F3E3-D31D-4723-CF08-B8DB90E89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35938" y="8008938"/>
            <a:ext cx="2592387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5E85-6E8B-4053-B546-E4D236C28C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9CAAE1A7-18D3-E9C4-1081-80997139CF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11520488" cy="86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1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40A99C-D4DC-4055-7A70-4895189A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460375"/>
            <a:ext cx="9936162" cy="167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3B66F-DD4D-2B52-94E1-A2DE20C4D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163" y="2300288"/>
            <a:ext cx="9936162" cy="5481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E3F1A-E7D5-1724-CEC2-5E7E8B8C2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2163" y="8008938"/>
            <a:ext cx="2592387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7281-42E3-488A-A0C7-AD67711335F5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021EA-2929-C2EF-0C27-BA3DF22AF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6350" y="8008938"/>
            <a:ext cx="3887788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0701-483B-CCC4-1461-0980CABFB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35938" y="8008938"/>
            <a:ext cx="2592387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A1F5-12CC-4770-83D0-3D7C9BE9F8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DF7FA9D-2845-271D-B99D-180D8BE2AAD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11520488" cy="86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2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59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93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테마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The Plan_Jung Hwang</cp:lastModifiedBy>
  <cp:revision>3</cp:revision>
  <dcterms:created xsi:type="dcterms:W3CDTF">2022-04-19T04:49:42Z</dcterms:created>
  <dcterms:modified xsi:type="dcterms:W3CDTF">2022-10-27T22:38:54Z</dcterms:modified>
</cp:coreProperties>
</file>